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60DEDA-C741-844F-ADC1-3060DA4D5D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9074A8C-1FB5-5B4C-BB71-D65FD6C54A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237E922-5C3F-6B40-83D3-724F595A5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73975-774E-BE44-97C0-9ADE2B0125E1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727444C-9110-9A4F-A74B-6E7B9EB44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6D6D9B6-F65D-E64C-B07A-C5CD81142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EB94-F752-174A-AE79-F6560E5F7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1258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75D84B-78E6-9141-9149-E158F8CCB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AEFFCCC-799D-F74B-BCAB-507ACB3C3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A8B1CB7-E544-FF42-93AF-F1742104D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73975-774E-BE44-97C0-9ADE2B0125E1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D7F7608-5352-B949-A419-F8B8A9D6E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6CF9881-DBC4-9A4D-A382-73C8BA1D0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EB94-F752-174A-AE79-F6560E5F7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4942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BB1CE7-E7C7-9A47-9DB3-8255EA775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C0E3183-E006-6744-B8E9-BB1A605F3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F10D50F-2D70-B649-AECC-AAB0C889F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73975-774E-BE44-97C0-9ADE2B0125E1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2DD179F-6900-8F41-80ED-3A2597860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E0371F8-E5D7-E640-A448-8237BD965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EB94-F752-174A-AE79-F6560E5F7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1800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86FBA5-8061-2E4C-8327-8A92D173C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A7C7AE5-8455-614C-AC6C-40198761A2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AF0C2F8-A123-7946-A488-F349B43027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855D3DF-EB96-CB49-B19D-B3A8F3845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73975-774E-BE44-97C0-9ADE2B0125E1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C97319F-C4FC-7043-809E-0C57C46AA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502CED5-47E4-1F41-8078-B95B8E5F2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EB94-F752-174A-AE79-F6560E5F7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2221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93803A-03E3-6740-B690-A67C44868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58409E6-0A4D-164A-A838-AE65AE376D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AC9B2C1-5156-AF4B-94AE-BE3A502C7A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430A4F4-FE34-CA47-A9D2-7E4AA76B41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7431221-44FD-1344-A110-D3926D1439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7C41D4B-25EA-374A-8006-59F03A3BC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73975-774E-BE44-97C0-9ADE2B0125E1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3C7D15B-6AAA-1D49-B773-94A2A3354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A598A43-CD37-F248-B570-A95F9DF18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EB94-F752-174A-AE79-F6560E5F7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3055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C8EDFC-5057-444E-840F-4F81C5950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109E4EB-4EE9-D14E-96CF-72E24718F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73975-774E-BE44-97C0-9ADE2B0125E1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5CA0B4A-89C5-C24E-ABFD-9EB6A39C8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EA08252-7790-5747-9F75-710A9D245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EB94-F752-174A-AE79-F6560E5F7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6377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6F810F2-DA7F-F141-8180-6FEB21EB4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73975-774E-BE44-97C0-9ADE2B0125E1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860933B-07E5-F14E-BBAE-F0C45C25C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721324D-33EE-364B-9B5B-AEFEAF771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EB94-F752-174A-AE79-F6560E5F7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919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3A09F9-9444-EC4F-A956-57BABCFF3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2AC141C-24BD-E645-9867-25379639C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B338866-47EB-B34F-B3DF-710CD33C33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D14F2B3-C4EC-2841-9112-333C7369E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73975-774E-BE44-97C0-9ADE2B0125E1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86EE415-67E5-6348-A195-254926349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AD9ECC8-BEA1-0945-8CF4-4A4AA30C8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EB94-F752-174A-AE79-F6560E5F7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0618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F452B5-A9B7-2D4B-99A6-D82F96354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68258A8-BB64-7B4F-992A-3FFC419C00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102572D-1095-F445-886E-D58487A1DA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85D9D7D-1E22-D848-BDE5-C732DBFDE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73975-774E-BE44-97C0-9ADE2B0125E1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1D0D795-DA6F-A543-99FC-62147427F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BF709ED-E8CF-F045-B025-F0A71C9C0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EB94-F752-174A-AE79-F6560E5F7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3289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BAD042-13EE-D64C-8E6B-74078102C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21137AA-AC4F-A643-BFA8-C02FB1678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3D52A68-34D8-7C45-80E5-27D781A7E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73975-774E-BE44-97C0-9ADE2B0125E1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AF31F47-8A78-E44A-922B-40DD5A8FE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382780F-F534-AD4A-9C98-AF597D4A1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EB94-F752-174A-AE79-F6560E5F7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2853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4EE0AB5-2831-774F-8294-AAA6893F47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A4DEBAC-2B8E-DE44-86A7-12CB7F4504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211B12F-A933-CA45-A148-AE251D549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73975-774E-BE44-97C0-9ADE2B0125E1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8F6AD30-A3EF-594F-AF09-DB6116E47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82A08D8-86F4-F148-A668-C206339E7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EB94-F752-174A-AE79-F6560E5F7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6628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4DE4C2D-E569-5A44-A8AD-831E174D6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EA00C74-9C9C-1A4D-94CE-986C4090F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C4E8541-7285-C94E-A3A5-EEFB5B0C7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73975-774E-BE44-97C0-9ADE2B0125E1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9AD4C5B-4CC9-4048-8C53-DCA972E0C3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DB42431-7848-5141-8E6B-00FB8BF2D3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5EB94-F752-174A-AE79-F6560E5F7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3480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202994F-9346-CC41-A53D-8F135B382526}"/>
              </a:ext>
            </a:extLst>
          </p:cNvPr>
          <p:cNvSpPr txBox="1"/>
          <p:nvPr/>
        </p:nvSpPr>
        <p:spPr>
          <a:xfrm>
            <a:off x="5184576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A0840FB-9B07-4F4F-AAFF-6509508B65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83023" y="771921"/>
            <a:ext cx="7625953" cy="37643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/>
              <a:t>        भारत में सामाजिक –धार्मिक सुधार आंदोलन </a:t>
            </a:r>
          </a:p>
          <a:p>
            <a:pPr marL="0" indent="0">
              <a:buNone/>
            </a:pPr>
            <a:r>
              <a:rPr lang="en-US"/>
              <a:t>                     ( 19वीं और 20वीं शताब्दी )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विषय- सुधार आंदोलन: पृष्ठभूमि, प्रकृति, कारण एवं</a:t>
            </a:r>
          </a:p>
          <a:p>
            <a:pPr marL="0" indent="0">
              <a:buNone/>
            </a:pPr>
            <a:r>
              <a:rPr lang="en-US"/>
              <a:t>                    महत्व</a:t>
            </a:r>
          </a:p>
        </p:txBody>
      </p:sp>
    </p:spTree>
    <p:extLst>
      <p:ext uri="{BB962C8B-B14F-4D97-AF65-F5344CB8AC3E}">
        <p14:creationId xmlns:p14="http://schemas.microsoft.com/office/powerpoint/2010/main" xmlns="" val="3749047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A2B2DEAE-13D0-FF4E-8D5C-06EC7CB9C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084" y="0"/>
            <a:ext cx="11215765" cy="698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11463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44E5CBCA-EE90-3143-9C7E-F00F1162A05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2398" y="0"/>
            <a:ext cx="11001452" cy="6715125"/>
          </a:xfrm>
        </p:spPr>
      </p:pic>
    </p:spTree>
    <p:extLst>
      <p:ext uri="{BB962C8B-B14F-4D97-AF65-F5344CB8AC3E}">
        <p14:creationId xmlns:p14="http://schemas.microsoft.com/office/powerpoint/2010/main" xmlns="" val="3884672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05E6E45A-7DF3-FF45-A191-66E4C2F23C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80960" y="285728"/>
            <a:ext cx="11144327" cy="6357982"/>
          </a:xfrm>
        </p:spPr>
      </p:pic>
    </p:spTree>
    <p:extLst>
      <p:ext uri="{BB962C8B-B14F-4D97-AF65-F5344CB8AC3E}">
        <p14:creationId xmlns:p14="http://schemas.microsoft.com/office/powerpoint/2010/main" xmlns="" val="3456886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D110A6E9-6418-0043-A47C-28AFF51D107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38150" y="0"/>
            <a:ext cx="10644262" cy="6858000"/>
          </a:xfrm>
        </p:spPr>
      </p:pic>
    </p:spTree>
    <p:extLst>
      <p:ext uri="{BB962C8B-B14F-4D97-AF65-F5344CB8AC3E}">
        <p14:creationId xmlns:p14="http://schemas.microsoft.com/office/powerpoint/2010/main" xmlns="" val="4088449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0FD40BC6-D7F0-1D4A-AC05-5D500EEEB0F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09522" y="0"/>
            <a:ext cx="11430080" cy="6858000"/>
          </a:xfrm>
        </p:spPr>
      </p:pic>
    </p:spTree>
    <p:extLst>
      <p:ext uri="{BB962C8B-B14F-4D97-AF65-F5344CB8AC3E}">
        <p14:creationId xmlns:p14="http://schemas.microsoft.com/office/powerpoint/2010/main" xmlns="" val="3555390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AB81ECE3-FA10-1049-B26D-41B850A8C7B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38150" y="0"/>
            <a:ext cx="10930014" cy="6858000"/>
          </a:xfrm>
        </p:spPr>
      </p:pic>
    </p:spTree>
    <p:extLst>
      <p:ext uri="{BB962C8B-B14F-4D97-AF65-F5344CB8AC3E}">
        <p14:creationId xmlns:p14="http://schemas.microsoft.com/office/powerpoint/2010/main" xmlns="" val="3495216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8B1BF389-0C50-C948-A6EB-5E160E5969A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80960" y="0"/>
            <a:ext cx="11287204" cy="6858000"/>
          </a:xfrm>
        </p:spPr>
      </p:pic>
    </p:spTree>
    <p:extLst>
      <p:ext uri="{BB962C8B-B14F-4D97-AF65-F5344CB8AC3E}">
        <p14:creationId xmlns:p14="http://schemas.microsoft.com/office/powerpoint/2010/main" xmlns="" val="1831635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C99E3924-1E41-A843-9025-11A61139F5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38084" y="0"/>
            <a:ext cx="11430080" cy="6858000"/>
          </a:xfrm>
        </p:spPr>
      </p:pic>
    </p:spTree>
    <p:extLst>
      <p:ext uri="{BB962C8B-B14F-4D97-AF65-F5344CB8AC3E}">
        <p14:creationId xmlns:p14="http://schemas.microsoft.com/office/powerpoint/2010/main" xmlns="" val="4180655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8D6855AB-1584-CB4C-B012-39466B9EB4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2398" y="0"/>
            <a:ext cx="11501518" cy="6858000"/>
          </a:xfrm>
        </p:spPr>
      </p:pic>
    </p:spTree>
    <p:extLst>
      <p:ext uri="{BB962C8B-B14F-4D97-AF65-F5344CB8AC3E}">
        <p14:creationId xmlns:p14="http://schemas.microsoft.com/office/powerpoint/2010/main" xmlns="" val="890330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386DA7B6-83AE-A743-8313-60812320FAA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3836" y="0"/>
            <a:ext cx="11001452" cy="6858000"/>
          </a:xfrm>
        </p:spPr>
      </p:pic>
    </p:spTree>
    <p:extLst>
      <p:ext uri="{BB962C8B-B14F-4D97-AF65-F5344CB8AC3E}">
        <p14:creationId xmlns:p14="http://schemas.microsoft.com/office/powerpoint/2010/main" xmlns="" val="1094807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BC6C4E21-8E79-F749-8C53-90F5C3148FA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5274" y="0"/>
            <a:ext cx="11215766" cy="6858000"/>
          </a:xfrm>
        </p:spPr>
      </p:pic>
    </p:spTree>
    <p:extLst>
      <p:ext uri="{BB962C8B-B14F-4D97-AF65-F5344CB8AC3E}">
        <p14:creationId xmlns:p14="http://schemas.microsoft.com/office/powerpoint/2010/main" xmlns="" val="2785428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Microsoft Office PowerPoint</Application>
  <PresentationFormat>Custom</PresentationFormat>
  <Paragraphs>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nikita gusain</dc:creator>
  <cp:lastModifiedBy>Admin</cp:lastModifiedBy>
  <cp:revision>4</cp:revision>
  <dcterms:created xsi:type="dcterms:W3CDTF">2022-08-02T15:58:11Z</dcterms:created>
  <dcterms:modified xsi:type="dcterms:W3CDTF">2022-08-17T23:42:37Z</dcterms:modified>
</cp:coreProperties>
</file>